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emf" ContentType="image/x-emf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27A8-9684-4DB6-BFE6-FB2DA820474D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493-DB0C-4A3F-89A9-C029201C0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27A8-9684-4DB6-BFE6-FB2DA820474D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493-DB0C-4A3F-89A9-C029201C0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27A8-9684-4DB6-BFE6-FB2DA820474D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493-DB0C-4A3F-89A9-C029201C0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27A8-9684-4DB6-BFE6-FB2DA820474D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493-DB0C-4A3F-89A9-C029201C0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27A8-9684-4DB6-BFE6-FB2DA820474D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493-DB0C-4A3F-89A9-C029201C0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27A8-9684-4DB6-BFE6-FB2DA820474D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493-DB0C-4A3F-89A9-C029201C0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27A8-9684-4DB6-BFE6-FB2DA820474D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493-DB0C-4A3F-89A9-C029201C0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27A8-9684-4DB6-BFE6-FB2DA820474D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493-DB0C-4A3F-89A9-C029201C0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27A8-9684-4DB6-BFE6-FB2DA820474D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48C493-DB0C-4A3F-89A9-C029201C0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27A8-9684-4DB6-BFE6-FB2DA820474D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493-DB0C-4A3F-89A9-C029201C0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27A8-9684-4DB6-BFE6-FB2DA820474D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248C493-DB0C-4A3F-89A9-C029201C0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50C27A8-9684-4DB6-BFE6-FB2DA820474D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493-DB0C-4A3F-89A9-C029201C0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50C27A8-9684-4DB6-BFE6-FB2DA820474D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248C493-DB0C-4A3F-89A9-C029201C0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350 Lab #1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ubmit proof of online safety quiz to 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Bio 350 lab safety overview (Room 202 specific)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Attendance by clickers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electric currents in aqueous solutions, Ohm’s Law, and bread boards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bread board lab and calculations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 reports submitted via Safe Assign by Wed Sept 7, 5 PM</a:t>
            </a: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bother?  </a:t>
            </a:r>
            <a:br>
              <a:rPr lang="en-US" dirty="0" smtClean="0"/>
            </a:br>
            <a:r>
              <a:rPr lang="en-US" dirty="0" smtClean="0"/>
              <a:t>Current in physiological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18635"/>
            <a:ext cx="6629400" cy="523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Clicker Attendance Lab #1</a:t>
            </a:r>
            <a:br>
              <a:rPr lang="en-US" sz="4000" dirty="0" smtClean="0"/>
            </a:br>
            <a:r>
              <a:rPr lang="en-US" sz="3200" dirty="0" smtClean="0"/>
              <a:t>Which set of letters best completes the word: </a:t>
            </a:r>
            <a:r>
              <a:rPr lang="en-US" sz="4000" dirty="0" smtClean="0"/>
              <a:t>V_L_A_E</a:t>
            </a:r>
            <a:endParaRPr lang="en-US" sz="40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026" name="Chart" r:id="rId5" imgW="4572000" imgH="514350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514600"/>
            <a:ext cx="4114800" cy="36115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pt-BR" dirty="0" smtClean="0"/>
              <a:t>U F 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pt-BR" dirty="0" smtClean="0"/>
              <a:t>E H 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pt-BR" dirty="0" smtClean="0"/>
              <a:t>H V U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pt-BR" dirty="0" smtClean="0"/>
              <a:t>G T O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Electric currents in aqueous solutions, Ohm’s Law, and bread boards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pages 49-51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 molecules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Current: Flow of Ions in Aqueous Solutions</a:t>
            </a:r>
            <a:endParaRPr lang="en-US" sz="3600" dirty="0"/>
          </a:p>
        </p:txBody>
      </p:sp>
      <p:pic>
        <p:nvPicPr>
          <p:cNvPr id="4" name="Picture 3" descr="1074_001_Page_1.jpg"/>
          <p:cNvPicPr>
            <a:picLocks noChangeAspect="1"/>
          </p:cNvPicPr>
          <p:nvPr/>
        </p:nvPicPr>
        <p:blipFill>
          <a:blip r:embed="rId2" cstate="print"/>
          <a:srcRect l="16934" t="70000" r="42812" b="10000"/>
          <a:stretch>
            <a:fillRect/>
          </a:stretch>
        </p:blipFill>
        <p:spPr>
          <a:xfrm>
            <a:off x="838200" y="1524000"/>
            <a:ext cx="7467600" cy="48006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Measurements of Ion Movement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Ohm’s Law  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dirty="0" smtClean="0"/>
              <a:t> = current</a:t>
            </a:r>
          </a:p>
          <a:p>
            <a:pPr lvl="2"/>
            <a:r>
              <a:rPr lang="en-US" dirty="0" smtClean="0"/>
              <a:t>in amperes (A)  </a:t>
            </a:r>
          </a:p>
          <a:p>
            <a:pPr lvl="2"/>
            <a:r>
              <a:rPr lang="en-US" dirty="0" smtClean="0"/>
              <a:t>flow  of charges through a solution</a:t>
            </a:r>
          </a:p>
          <a:p>
            <a:pPr lvl="1"/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</a:t>
            </a:r>
            <a:r>
              <a:rPr lang="en-US" dirty="0" smtClean="0"/>
              <a:t> = voltage  </a:t>
            </a:r>
          </a:p>
          <a:p>
            <a:pPr lvl="2"/>
            <a:r>
              <a:rPr lang="en-US" dirty="0" smtClean="0"/>
              <a:t>in volts (V)</a:t>
            </a:r>
          </a:p>
          <a:p>
            <a:pPr lvl="2"/>
            <a:r>
              <a:rPr lang="en-US" dirty="0" smtClean="0"/>
              <a:t>represents the charge difference between two points</a:t>
            </a:r>
          </a:p>
          <a:p>
            <a:pPr lvl="1"/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</a:t>
            </a:r>
            <a:r>
              <a:rPr lang="en-US" dirty="0" smtClean="0"/>
              <a:t> = resistance</a:t>
            </a:r>
          </a:p>
          <a:p>
            <a:pPr lvl="2"/>
            <a:r>
              <a:rPr lang="en-US" dirty="0" smtClean="0"/>
              <a:t>in ohms (</a:t>
            </a:r>
            <a:r>
              <a:rPr lang="en-US" dirty="0" smtClean="0">
                <a:latin typeface="Symbol" pitchFamily="18" charset="2"/>
              </a:rPr>
              <a:t>W)</a:t>
            </a:r>
            <a:endParaRPr lang="en-US" dirty="0" smtClean="0"/>
          </a:p>
          <a:p>
            <a:pPr lvl="2"/>
            <a:r>
              <a:rPr lang="en-US" dirty="0" smtClean="0"/>
              <a:t>opposes passage of charges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 on Current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X-sec area</a:t>
            </a:r>
          </a:p>
          <a:p>
            <a:r>
              <a:rPr lang="en-US" dirty="0" smtClean="0"/>
              <a:t>Distance to travel</a:t>
            </a:r>
          </a:p>
          <a:p>
            <a:r>
              <a:rPr lang="en-US" dirty="0" smtClean="0"/>
              <a:t>Availability of charge carriers (ions)</a:t>
            </a:r>
            <a:endParaRPr lang="en-US" dirty="0"/>
          </a:p>
        </p:txBody>
      </p:sp>
      <p:pic>
        <p:nvPicPr>
          <p:cNvPr id="5" name="Picture 4" descr="1074_001_Page_2.jpg"/>
          <p:cNvPicPr>
            <a:picLocks noChangeAspect="1"/>
          </p:cNvPicPr>
          <p:nvPr/>
        </p:nvPicPr>
        <p:blipFill>
          <a:blip r:embed="rId2" cstate="print"/>
          <a:srcRect l="48245" t="8889" r="7188" b="71111"/>
          <a:stretch>
            <a:fillRect/>
          </a:stretch>
        </p:blipFill>
        <p:spPr>
          <a:xfrm rot="10800000">
            <a:off x="1371600" y="3372464"/>
            <a:ext cx="5867399" cy="34068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Breadboards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Modeling movement of charges with metal instead of aqueous solutions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122" y="2667000"/>
            <a:ext cx="320988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56299" y="3106300"/>
            <a:ext cx="4267201" cy="323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of charges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400799" cy="485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2.3.2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A6B0D333D4041F6BFAB43D042EBBB86"/>
  <p:tag name="SLIDEID" val="1A6B0D333D4041F6BFAB43D042EBBB8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ANSWERSALIAS" val="U F C|smicln|E H X|smicln|H V U|smicln|G T O"/>
  <p:tag name="DELIMITERS" val="3.1"/>
  <p:tag name="VALUEFORMAT" val="0%"/>
  <p:tag name="VALUES" val="Incorrect|smicln|Incorrect|smicln|Incorrect|smicln|Correct"/>
  <p:tag name="QUESTIONALIAS" val="Clicker Attendance Lab #1 Which set of letters best completes the word: V_L_A_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3"/>
  <p:tag name="FONTSIZE" val="30"/>
  <p:tag name="BULLETTYPE" val="ppBulletArabicPeriod"/>
  <p:tag name="ANSWERTEXT" val="U F C&#10;E H X&#10;H V U&#10;G T 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Technic">
  <a:themeElements>
    <a:clrScheme name="Custom 3">
      <a:dk1>
        <a:srgbClr val="FFFF00"/>
      </a:dk1>
      <a:lt1>
        <a:srgbClr val="C6D9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72</TotalTime>
  <Words>184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Technic</vt:lpstr>
      <vt:lpstr>Chart</vt:lpstr>
      <vt:lpstr>BIO 350 Lab #1 Schedule</vt:lpstr>
      <vt:lpstr>Clicker Attendance Lab #1 Which set of letters best completes the word: V_L_A_E</vt:lpstr>
      <vt:lpstr>Electric currents in aqueous solutions, Ohm’s Law, and bread boards</vt:lpstr>
      <vt:lpstr>Charged molecules</vt:lpstr>
      <vt:lpstr>Current: Flow of Ions in Aqueous Solutions</vt:lpstr>
      <vt:lpstr>Measurements of Ion Movement</vt:lpstr>
      <vt:lpstr>Influences on Current </vt:lpstr>
      <vt:lpstr>Breadboards </vt:lpstr>
      <vt:lpstr>Movement of charges</vt:lpstr>
      <vt:lpstr>Why bother?   Current in physiological systems</vt:lpstr>
    </vt:vector>
  </TitlesOfParts>
  <Company>University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350 Lab</dc:title>
  <dc:creator>mlda227</dc:creator>
  <cp:lastModifiedBy>mlda227</cp:lastModifiedBy>
  <cp:revision>7</cp:revision>
  <dcterms:created xsi:type="dcterms:W3CDTF">2011-08-25T15:30:15Z</dcterms:created>
  <dcterms:modified xsi:type="dcterms:W3CDTF">2011-08-26T13:54:25Z</dcterms:modified>
</cp:coreProperties>
</file>